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outure" panose="020B0804020202020204" pitchFamily="34" charset="0"/>
      <p:bold r:id="rId15"/>
      <p:boldItalic r:id="rId16"/>
    </p:embeddedFont>
    <p:embeddedFont>
      <p:font typeface="Montserrat" panose="00000500000000000000" pitchFamily="5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D4E6"/>
    <a:srgbClr val="F9A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C9194-51BC-4F3E-8FF7-31B44D9226E6}" v="97" dt="2023-06-09T18:50:01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032B-EFB0-DD92-B226-AAD8FD4E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B8A65-4929-637A-92D1-3BAAB1031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C9235-0E74-584D-1B1B-7D499B4D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56DF-35AA-C1A6-79A3-FFB84771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8F19-BF44-55F9-AEAF-E65F6FB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7F0A9-9085-BD77-D30C-3BE60E08E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4180-1B65-C5A2-C2F1-CEBAE227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A087-7199-085C-D0DD-B7D3D89F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E592-F586-B6FE-3D10-EEB08059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AA48-FA9A-41D5-E7D7-E2925FA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7C13-C781-89CD-1D6D-5ACB35C4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0B21-D039-CB63-F785-63051DED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E842-92B5-BFD6-B380-0EBD1CB1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EDFA-05C1-D768-5011-4D07C59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E3C14-4F30-83A6-B4F5-AA63085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1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2B90-72EC-88EF-8D86-8C6C8121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9E09-E1AD-BD23-5EA0-11B5690A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16D1-B254-7CF5-5915-06A0EA74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C763E-34DA-33A4-DD19-A130CD2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ED90-423C-10B7-32DC-551A9E9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2037-FF4A-1A39-7469-6461215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EA1-C768-C44B-C44E-BDF4DCDE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61494-334B-6A91-9495-F929E144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7C654-9ED6-13C6-BBEE-1A0EA647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CA07-4663-7904-7AD6-6E34D68A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7163-001D-73EC-0912-4998665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804-DC0E-8A43-71A0-0641CF2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CA54D-ED6A-EA6D-4802-195D98C8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C25BC-49E7-22A6-7D88-7EBE2026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8222-948F-32C0-A5D6-390042DE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9466D-35A5-16CD-3BB0-27D1A77A3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93B6D-4EB4-4B84-6A49-99F5EBB9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22F4F-1DC5-B885-DB17-869F0D61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C81C5-9C95-3C03-2BCB-E354A6C6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7D69-8787-9D0E-B4C9-C9194F86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2594B-8983-7157-95A1-EBC5B46B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E79C2-1481-511A-CF86-2C311125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5563-DACC-D171-360D-6AAF31FB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DC1FA-90B6-E20E-E108-FB9ED84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EF04-89A3-C381-0449-B5C6633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027-CC90-FD03-E1A6-4E75A52E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B268-4F06-5672-B901-75FD268E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B7C3-1993-698D-0918-EB4AFA82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5974-6673-EB96-BD5C-16260A833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11977-EE80-F7A0-5825-E5424AD0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D442-C40E-5C2C-1FF3-CE0B846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16552-0A6D-2714-2C31-34A6ACF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7BA-3FFA-7951-EB95-F540C63C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FF92B-D9F1-92B9-8B88-093CDFEF4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E514-E844-F1C9-3477-E25B268AC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072E-328E-4613-8969-6EE194A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984C-9D96-3693-E80F-861B1E0E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F78B-0A76-3371-B9EB-086BD5CC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1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AA1B-2AD2-4F78-AF3E-DB62FE4FE79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9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9.svg"/><Relationship Id="rId21" Type="http://schemas.openxmlformats.org/officeDocument/2006/relationships/image" Target="../media/image20.png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jpg"/><Relationship Id="rId24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5.jpg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4.jp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jpg"/><Relationship Id="rId18" Type="http://schemas.openxmlformats.org/officeDocument/2006/relationships/image" Target="../media/image19.svg"/><Relationship Id="rId3" Type="http://schemas.openxmlformats.org/officeDocument/2006/relationships/image" Target="../media/image27.svg"/><Relationship Id="rId21" Type="http://schemas.openxmlformats.org/officeDocument/2006/relationships/image" Target="../media/image22.png"/><Relationship Id="rId7" Type="http://schemas.openxmlformats.org/officeDocument/2006/relationships/image" Target="../media/image15.svg"/><Relationship Id="rId12" Type="http://schemas.openxmlformats.org/officeDocument/2006/relationships/image" Target="../media/image5.jpg"/><Relationship Id="rId17" Type="http://schemas.openxmlformats.org/officeDocument/2006/relationships/image" Target="../media/image18.png"/><Relationship Id="rId2" Type="http://schemas.openxmlformats.org/officeDocument/2006/relationships/image" Target="../media/image26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.jpg"/><Relationship Id="rId24" Type="http://schemas.openxmlformats.org/officeDocument/2006/relationships/image" Target="../media/image25.svg"/><Relationship Id="rId5" Type="http://schemas.openxmlformats.org/officeDocument/2006/relationships/image" Target="../media/image29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3.jpg"/><Relationship Id="rId19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2.jpg"/><Relationship Id="rId14" Type="http://schemas.openxmlformats.org/officeDocument/2006/relationships/image" Target="../media/image7.jpg"/><Relationship Id="rId22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3.jpg"/><Relationship Id="rId3" Type="http://schemas.openxmlformats.org/officeDocument/2006/relationships/image" Target="../media/image31.svg"/><Relationship Id="rId21" Type="http://schemas.openxmlformats.org/officeDocument/2006/relationships/image" Target="../media/image6.jp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2.jpg"/><Relationship Id="rId2" Type="http://schemas.openxmlformats.org/officeDocument/2006/relationships/image" Target="../media/image30.png"/><Relationship Id="rId16" Type="http://schemas.openxmlformats.org/officeDocument/2006/relationships/image" Target="../media/image1.jpg"/><Relationship Id="rId2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29.svg"/><Relationship Id="rId5" Type="http://schemas.openxmlformats.org/officeDocument/2006/relationships/image" Target="../media/image33.svg"/><Relationship Id="rId15" Type="http://schemas.openxmlformats.org/officeDocument/2006/relationships/image" Target="../media/image27.svg"/><Relationship Id="rId23" Type="http://schemas.openxmlformats.org/officeDocument/2006/relationships/image" Target="../media/image28.png"/><Relationship Id="rId10" Type="http://schemas.openxmlformats.org/officeDocument/2006/relationships/image" Target="../media/image38.png"/><Relationship Id="rId19" Type="http://schemas.openxmlformats.org/officeDocument/2006/relationships/image" Target="../media/image4.jp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26.png"/><Relationship Id="rId2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.jpg"/><Relationship Id="rId18" Type="http://schemas.openxmlformats.org/officeDocument/2006/relationships/image" Target="../media/image7.jpg"/><Relationship Id="rId3" Type="http://schemas.openxmlformats.org/officeDocument/2006/relationships/image" Target="../media/image31.svg"/><Relationship Id="rId21" Type="http://schemas.openxmlformats.org/officeDocument/2006/relationships/image" Target="../media/image44.png"/><Relationship Id="rId7" Type="http://schemas.openxmlformats.org/officeDocument/2006/relationships/image" Target="../media/image33.svg"/><Relationship Id="rId12" Type="http://schemas.openxmlformats.org/officeDocument/2006/relationships/image" Target="../media/image1.jpg"/><Relationship Id="rId17" Type="http://schemas.openxmlformats.org/officeDocument/2006/relationships/image" Target="../media/image6.jpg"/><Relationship Id="rId2" Type="http://schemas.openxmlformats.org/officeDocument/2006/relationships/image" Target="../media/image30.png"/><Relationship Id="rId16" Type="http://schemas.openxmlformats.org/officeDocument/2006/relationships/image" Target="../media/image5.jp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24" Type="http://schemas.openxmlformats.org/officeDocument/2006/relationships/image" Target="../media/image41.svg"/><Relationship Id="rId5" Type="http://schemas.openxmlformats.org/officeDocument/2006/relationships/image" Target="../media/image43.svg"/><Relationship Id="rId15" Type="http://schemas.openxmlformats.org/officeDocument/2006/relationships/image" Target="../media/image4.jpg"/><Relationship Id="rId23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35.svg"/><Relationship Id="rId14" Type="http://schemas.openxmlformats.org/officeDocument/2006/relationships/image" Target="../media/image3.jpg"/><Relationship Id="rId22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154096" y="3015678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69496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367">
        <p159:morph option="byObject"/>
      </p:transition>
    </mc:Choice>
    <mc:Fallback xmlns="">
      <p:transition spd="med" advTm="136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AA5845-2955-F49B-99C0-C834DF507429}"/>
              </a:ext>
            </a:extLst>
          </p:cNvPr>
          <p:cNvCxnSpPr>
            <a:cxnSpLocks/>
          </p:cNvCxnSpPr>
          <p:nvPr/>
        </p:nvCxnSpPr>
        <p:spPr>
          <a:xfrm>
            <a:off x="2680402" y="3468069"/>
            <a:ext cx="95115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2540976">
            <a:off x="-1266030" y="176928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5745348">
            <a:off x="-17912" y="826766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8956927">
            <a:off x="1471026" y="118244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626420">
            <a:off x="2079891" y="259358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3842255">
            <a:off x="1408798" y="3989718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6425747">
            <a:off x="-89460" y="4335848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0098776">
            <a:off x="-1337842" y="3402947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D74C-06CE-24FB-8436-5736D61ACD6B}"/>
              </a:ext>
            </a:extLst>
          </p:cNvPr>
          <p:cNvSpPr txBox="1"/>
          <p:nvPr/>
        </p:nvSpPr>
        <p:spPr>
          <a:xfrm>
            <a:off x="3327811" y="1006945"/>
            <a:ext cx="59009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Couture" panose="020B0804020202020204" pitchFamily="34" charset="0"/>
              </a:rPr>
              <a:t>June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253370-E256-F8BD-C476-F6041B600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6422" y="6907095"/>
            <a:ext cx="5212480" cy="3785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6ABBEE-0AEA-E894-CE7E-74ADEBADAE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3986" y="8823605"/>
            <a:ext cx="5212480" cy="3785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70E640C-6C70-E42F-31D7-7F84DC94A0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60468" y="9696513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F19834-E28D-D2A9-70A1-5C6E80781C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3700" y="12339099"/>
            <a:ext cx="3724275" cy="1543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B994D0-AFB2-530F-5B5E-0A54130B2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7350" y="13679490"/>
            <a:ext cx="1190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7">
        <p159:morph option="byObject"/>
      </p:transition>
    </mc:Choice>
    <mc:Fallback xmlns="">
      <p:transition spd="med" advTm="100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BACD873D-E2CE-4220-59D9-9DEAE18C8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1870" y="1782506"/>
            <a:ext cx="5212480" cy="37853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A331CBB-6DD9-B670-B5A5-ED06A6E0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560" y="1548943"/>
            <a:ext cx="5212480" cy="37853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47F72B5-0D99-591D-5D05-D05E8B78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80024" y="1610169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16A7DE-6D55-395B-1A68-6595D02FC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2346" y="4849875"/>
            <a:ext cx="3724275" cy="1543050"/>
          </a:xfrm>
          <a:prstGeom prst="rect">
            <a:avLst/>
          </a:prstGeom>
        </p:spPr>
      </p:pic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1326064">
            <a:off x="-1423955" y="240232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4530436">
            <a:off x="-577577" y="108380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7742015">
            <a:off x="940263" y="896143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21011508">
            <a:off x="2506507" y="1294496"/>
            <a:ext cx="1415689" cy="2666594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627343">
            <a:off x="1845220" y="353172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5210835">
            <a:off x="568737" y="4392834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8883864">
            <a:off x="-936716" y="3930658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Electrical cars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942E67-A69C-9871-8431-35714707FD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5159" y="3996706"/>
            <a:ext cx="1190625" cy="24669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D8A3D45-572D-DF2B-03E7-6E84C91E66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1343428">
            <a:off x="8228058" y="7166787"/>
            <a:ext cx="1924050" cy="18478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DF7B798-4D04-E556-89CF-27A169DB72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43428">
            <a:off x="4690065" y="8317454"/>
            <a:ext cx="2352092" cy="23826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3323D5-1462-A921-A213-45BC341FC8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1343428">
            <a:off x="7338649" y="8902097"/>
            <a:ext cx="3004505" cy="24289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52D6AAE-2CDC-29FA-6515-016268AF86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343428">
            <a:off x="2602894" y="9452318"/>
            <a:ext cx="1257300" cy="12477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CA322BC-D117-4DFD-0149-70FFBCB62D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1343428">
            <a:off x="3905341" y="7976212"/>
            <a:ext cx="647700" cy="6572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80DD992-6D33-12C6-8032-F3484D42D8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269343">
            <a:off x="10378234" y="8178799"/>
            <a:ext cx="1746362" cy="1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622">
        <p159:morph option="byObject"/>
      </p:transition>
    </mc:Choice>
    <mc:Fallback xmlns="">
      <p:transition spd="med" advTm="62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97DC6746-C1C5-FE9A-2FAE-045AECAEC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C225752-E5DE-23E1-E470-9066BD30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B0523E-CDDB-EE59-EC17-0A563B1D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065C3-5436-F40C-0C82-ED4888AB121B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1B5C4C9-2040-02EA-E907-D3B9C9D53FE5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EFE735-6BE3-DEFB-577F-0AD3A5C4CF09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F7B9D6-E04C-D46F-B1E5-7801603203A6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254C4A-554B-14B1-049B-B02D64124E55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4C66EA-4E22-6A48-7049-010BB64E8A75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BAC1F2-BD7C-7F28-A76F-55D7486E31FA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C2624F9-5CFE-32D0-B914-96A4D32CFA3D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B9C26CC-6CBA-6E1E-E34E-38A3D8CF3736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A8FA19-B7F0-4BE1-BAFA-79178E4D712F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72FCB10-FA94-AD6B-1BDC-6DE5321F4ABC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0E777B-07FD-2DB0-3457-B85B3E4FDF1F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3DCD83C-1CFC-E4F2-22BB-DB62ADEDD14A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833CD32-F84E-8FA0-E5DE-57FC3A882E01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644106B7-63D7-2381-910A-B50D8D08C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C991229-1824-30A3-3878-F0DC394ED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058" y="3142381"/>
            <a:ext cx="1924050" cy="18478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lunch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590DE3F5-16D4-B9A2-D2F6-2E5F07401C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7909320">
            <a:off x="-687649" y="401133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CC7FA88A-3F03-D6FC-B31B-7AA6B47A58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1113692">
            <a:off x="-1328987" y="2575528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41ECCB7B-E78C-834B-F40E-57BBDC4540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325271">
            <a:off x="-669165" y="1187291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63D803BD-6B3C-CCAE-B65D-7D81D2C388F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17594764">
            <a:off x="809570" y="87950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88C3D485-DEED-6A0E-077D-5F61224C9D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0810599">
            <a:off x="2399763" y="1194137"/>
            <a:ext cx="1397801" cy="248193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92896BB3-00DF-54BE-994C-5E7F8382A3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794091">
            <a:off x="2060297" y="340001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9137C7E-DE0C-726A-7A6E-78DF7398663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5467120">
            <a:off x="806373" y="4370545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25ECA0D-AD3E-64BB-FA08-16B29C616B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90065" y="4293048"/>
            <a:ext cx="2352092" cy="23826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C25E2AE-A752-51D7-8F8A-1AB49C6B68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38649" y="4877691"/>
            <a:ext cx="3004505" cy="2428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7DDCF96-8AD7-2902-B402-67F975D14D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02894" y="5427912"/>
            <a:ext cx="1257300" cy="12477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AF17E20-7B64-52E6-FAAB-D1D3E24412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5341" y="3951806"/>
            <a:ext cx="647700" cy="65722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0FD9EA3-E461-1D5E-45BA-A162C2BCC3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0525915">
            <a:off x="10378234" y="4154393"/>
            <a:ext cx="1746362" cy="1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5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33">
        <p159:morph option="byObject"/>
      </p:transition>
    </mc:Choice>
    <mc:Fallback xmlns="">
      <p:transition spd="med" advTm="83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phic 97">
            <a:extLst>
              <a:ext uri="{FF2B5EF4-FFF2-40B4-BE49-F238E27FC236}">
                <a16:creationId xmlns:a16="http://schemas.microsoft.com/office/drawing/2014/main" id="{3514780C-A247-7260-728A-36A4328D9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296" y="12722369"/>
            <a:ext cx="2343150" cy="250507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7691CF40-24BE-A157-02C3-9CFDF616F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2529" y="11968832"/>
            <a:ext cx="1962150" cy="424815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9160807B-0E38-FE59-8CDE-A9D26496D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077" y="12440644"/>
            <a:ext cx="2609850" cy="249555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06D910F6-9492-F6E4-15A9-BD50569D5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9421" y="10474469"/>
            <a:ext cx="2590800" cy="22479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BED042B7-B7D5-3F46-E595-A2C399B91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64779" y="7762985"/>
            <a:ext cx="4620435" cy="392488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94E1E52F-8455-D07D-98FC-5DCBF52F27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55662" y="12184689"/>
            <a:ext cx="1285875" cy="581025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31753AF-D229-4112-9666-686982EFA857}"/>
              </a:ext>
            </a:extLst>
          </p:cNvPr>
          <p:cNvSpPr/>
          <p:nvPr/>
        </p:nvSpPr>
        <p:spPr>
          <a:xfrm>
            <a:off x="2234447" y="4572461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74B6EAC-211A-46B5-A851-F47BCF60330A}"/>
              </a:ext>
            </a:extLst>
          </p:cNvPr>
          <p:cNvSpPr/>
          <p:nvPr/>
        </p:nvSpPr>
        <p:spPr>
          <a:xfrm>
            <a:off x="-502918" y="4359385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67EE097-3EF6-AB75-6A10-8851FBF1A655}"/>
              </a:ext>
            </a:extLst>
          </p:cNvPr>
          <p:cNvSpPr/>
          <p:nvPr/>
        </p:nvSpPr>
        <p:spPr>
          <a:xfrm>
            <a:off x="6233448" y="4425664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079FD07-50BF-CB28-4AA2-B5428BAA5D65}"/>
              </a:ext>
            </a:extLst>
          </p:cNvPr>
          <p:cNvSpPr/>
          <p:nvPr/>
        </p:nvSpPr>
        <p:spPr>
          <a:xfrm>
            <a:off x="1942263" y="4955630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9DE05AA-FCB1-CC94-1A5F-BE6AEA4CFAA8}"/>
              </a:ext>
            </a:extLst>
          </p:cNvPr>
          <p:cNvSpPr/>
          <p:nvPr/>
        </p:nvSpPr>
        <p:spPr>
          <a:xfrm>
            <a:off x="1410754" y="5415345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1CCB972-4150-7716-2354-1A033B5B65F7}"/>
              </a:ext>
            </a:extLst>
          </p:cNvPr>
          <p:cNvSpPr/>
          <p:nvPr/>
        </p:nvSpPr>
        <p:spPr>
          <a:xfrm>
            <a:off x="3850104" y="5588215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5D61DF0-E086-724D-53ED-91B347F80B51}"/>
              </a:ext>
            </a:extLst>
          </p:cNvPr>
          <p:cNvSpPr/>
          <p:nvPr/>
        </p:nvSpPr>
        <p:spPr>
          <a:xfrm>
            <a:off x="4088986" y="5684300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2EE0343-3463-7261-75CD-F18C12073462}"/>
              </a:ext>
            </a:extLst>
          </p:cNvPr>
          <p:cNvSpPr/>
          <p:nvPr/>
        </p:nvSpPr>
        <p:spPr>
          <a:xfrm>
            <a:off x="2764238" y="5370875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71F484C-3FEB-3AC0-9215-AD835827355A}"/>
              </a:ext>
            </a:extLst>
          </p:cNvPr>
          <p:cNvSpPr/>
          <p:nvPr/>
        </p:nvSpPr>
        <p:spPr>
          <a:xfrm>
            <a:off x="3536013" y="5588215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4BBE647-9345-7B6E-8F3E-4EBC255624DB}"/>
              </a:ext>
            </a:extLst>
          </p:cNvPr>
          <p:cNvSpPr/>
          <p:nvPr/>
        </p:nvSpPr>
        <p:spPr>
          <a:xfrm>
            <a:off x="8351403" y="5266278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2CE1C96-AA49-1C70-3A27-EC4FFDF09C5C}"/>
              </a:ext>
            </a:extLst>
          </p:cNvPr>
          <p:cNvSpPr/>
          <p:nvPr/>
        </p:nvSpPr>
        <p:spPr>
          <a:xfrm>
            <a:off x="9085214" y="4646990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591A866-EE43-6A0F-AAC2-26141C36EB1B}"/>
              </a:ext>
            </a:extLst>
          </p:cNvPr>
          <p:cNvSpPr/>
          <p:nvPr/>
        </p:nvSpPr>
        <p:spPr>
          <a:xfrm>
            <a:off x="7902252" y="5903145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B199B3-0C97-5C5B-FDEB-191DD67FAAB8}"/>
              </a:ext>
            </a:extLst>
          </p:cNvPr>
          <p:cNvSpPr/>
          <p:nvPr/>
        </p:nvSpPr>
        <p:spPr>
          <a:xfrm>
            <a:off x="7739708" y="6228653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782ED1F-AE49-FDBE-B219-0921F11048EB}"/>
              </a:ext>
            </a:extLst>
          </p:cNvPr>
          <p:cNvSpPr/>
          <p:nvPr/>
        </p:nvSpPr>
        <p:spPr>
          <a:xfrm>
            <a:off x="2501607" y="5056240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235A130-9989-8F29-F4AC-BF4D95CCAB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8110" y="2674364"/>
            <a:ext cx="2848909" cy="31411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Hiking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8" name="Picture 7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AB6E5396-890B-6D60-99D3-70512CA177D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20136689">
            <a:off x="2494191" y="1047777"/>
            <a:ext cx="1144207" cy="244508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10" name="Picture 9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ADF3BC12-80F6-9D12-B3B7-7A2E63D927F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741061">
            <a:off x="2045604" y="3180104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12" name="Picture 11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6558AF8-D411-0D05-08D5-FC07C544C1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4952640">
            <a:off x="846117" y="418286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13" name="Picture 12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DE136B8-D802-F8E3-7003-162910DEFE5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8222133">
            <a:off x="-696951" y="3867722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4" name="Picture 13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7DE12325-B153-2B89-099B-7DB75F78FD3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1437968">
            <a:off x="-1454833" y="252806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6" name="Picture 15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647037E0-4ABC-4CA4-F63A-B88140BEB0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4021460">
            <a:off x="-766302" y="1047231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7" name="Picture 16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63AC8A96-8571-FAED-EF8D-8CA11FFCAFC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7694489">
            <a:off x="650913" y="683914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37F2AC3-3908-B408-8D76-50E34CDB69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34538" y="1716284"/>
            <a:ext cx="3714750" cy="40957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5C57AC0-CCFE-1A84-FF37-C38B4D017A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013" y="1128852"/>
            <a:ext cx="2848909" cy="31411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CC1A18F6-09ED-DEC3-9F10-7B79B72E768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96299" y="3807954"/>
            <a:ext cx="7239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4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117">
        <p159:morph option="byObject"/>
      </p:transition>
    </mc:Choice>
    <mc:Fallback xmlns="">
      <p:transition spd="med" advTm="111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D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394AF00-6FA0-1CEA-48EB-B40DD820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790" y="4848810"/>
            <a:ext cx="2343150" cy="25050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8296D20-4523-6DF7-3F49-048A86A9E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5968" y="-145017"/>
            <a:ext cx="2638425" cy="32385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80FAC9A-6B43-E867-7011-93E3343BF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8222" y="4109255"/>
            <a:ext cx="1962150" cy="42481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C00F46-9E8F-62FB-46BA-2BEA91482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402" y="5279578"/>
            <a:ext cx="2609850" cy="24955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C9734A-564F-285C-29FA-D4941FC2A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0827" y="4368717"/>
            <a:ext cx="2590800" cy="22479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Diving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94D0FF03-A642-B61B-1DFA-A8682B5715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6662150">
            <a:off x="518836" y="67444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72819143-C981-040C-5AA4-D27C1C1878D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9866522">
            <a:off x="2222975" y="813145"/>
            <a:ext cx="1191522" cy="2529015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0B5FB284-5982-7977-8E3D-AD330C58F0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78101">
            <a:off x="2043002" y="3031404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485CA42-5A10-9BB1-34C6-B68E0D9A28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4747594">
            <a:off x="935042" y="4146548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3254DE17-40CE-F4CD-8463-C35EA22ABFA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7963429">
            <a:off x="-620382" y="4057526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3F1B1202-082F-E98B-2B3B-565F9DF78E3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0546921">
            <a:off x="-1468839" y="2725609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1C008D7-6C7A-A956-3120-B7592E32738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4219950">
            <a:off x="-1070186" y="129252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A06D223-726C-77D6-3673-EE482AB74D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36300" y="3557880"/>
            <a:ext cx="4620435" cy="392488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8B957A9-1D12-94E9-1D05-BF8F30C62A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69944" y="-438618"/>
            <a:ext cx="3495675" cy="40957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4AA9EA4-B796-9731-69C7-2DC9B835A7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68235" y="5520323"/>
            <a:ext cx="1285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967">
        <p159:morph option="byObject"/>
      </p:transition>
    </mc:Choice>
    <mc:Fallback xmlns="">
      <p:transition spd="med" advTm="196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154096" y="3015678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58126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66">
        <p159:morph option="byObject"/>
      </p:transition>
    </mc:Choice>
    <mc:Fallback xmlns="">
      <p:transition spd="med" advTm="966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157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Montserrat</vt:lpstr>
      <vt:lpstr>Arial</vt:lpstr>
      <vt:lpstr>Calibri</vt:lpstr>
      <vt:lpstr>Couture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belkacem belhadj chikh</cp:lastModifiedBy>
  <cp:revision>2</cp:revision>
  <dcterms:created xsi:type="dcterms:W3CDTF">2023-06-09T15:59:26Z</dcterms:created>
  <dcterms:modified xsi:type="dcterms:W3CDTF">2023-06-10T02:05:06Z</dcterms:modified>
</cp:coreProperties>
</file>